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41E66-2C02-4DA2-97E9-9B1C140FE644}" v="59" dt="2019-04-20T11:29:58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67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zhang" userId="c3ce7b406596cfd4" providerId="LiveId" clId="{34D41E66-2C02-4DA2-97E9-9B1C140FE644}"/>
    <pc:docChg chg="undo custSel mod addSld delSld modSld">
      <pc:chgData name="dong zhang" userId="c3ce7b406596cfd4" providerId="LiveId" clId="{34D41E66-2C02-4DA2-97E9-9B1C140FE644}" dt="2019-04-20T11:30:05.780" v="176" actId="1076"/>
      <pc:docMkLst>
        <pc:docMk/>
      </pc:docMkLst>
      <pc:sldChg chg="addSp delSp modSp add">
        <pc:chgData name="dong zhang" userId="c3ce7b406596cfd4" providerId="LiveId" clId="{34D41E66-2C02-4DA2-97E9-9B1C140FE644}" dt="2019-04-20T10:39:34.068" v="9" actId="1076"/>
        <pc:sldMkLst>
          <pc:docMk/>
          <pc:sldMk cId="2736208677" sldId="256"/>
        </pc:sldMkLst>
        <pc:spChg chg="del">
          <ac:chgData name="dong zhang" userId="c3ce7b406596cfd4" providerId="LiveId" clId="{34D41E66-2C02-4DA2-97E9-9B1C140FE644}" dt="2019-04-20T10:38:26.963" v="1" actId="478"/>
          <ac:spMkLst>
            <pc:docMk/>
            <pc:sldMk cId="2736208677" sldId="256"/>
            <ac:spMk id="2" creationId="{D84FE3EF-8A87-4504-8A9C-DD069A212A2D}"/>
          </ac:spMkLst>
        </pc:spChg>
        <pc:spChg chg="del">
          <ac:chgData name="dong zhang" userId="c3ce7b406596cfd4" providerId="LiveId" clId="{34D41E66-2C02-4DA2-97E9-9B1C140FE644}" dt="2019-04-20T10:38:26.963" v="1" actId="478"/>
          <ac:spMkLst>
            <pc:docMk/>
            <pc:sldMk cId="2736208677" sldId="256"/>
            <ac:spMk id="3" creationId="{0256860D-0C8B-4CA1-A437-DDD1E1BB90C9}"/>
          </ac:spMkLst>
        </pc:spChg>
        <pc:spChg chg="add del">
          <ac:chgData name="dong zhang" userId="c3ce7b406596cfd4" providerId="LiveId" clId="{34D41E66-2C02-4DA2-97E9-9B1C140FE644}" dt="2019-04-20T10:39:04.645" v="3"/>
          <ac:spMkLst>
            <pc:docMk/>
            <pc:sldMk cId="2736208677" sldId="256"/>
            <ac:spMk id="4" creationId="{0BFBB068-043A-468F-909E-C7EC9AF55A49}"/>
          </ac:spMkLst>
        </pc:spChg>
        <pc:spChg chg="add del">
          <ac:chgData name="dong zhang" userId="c3ce7b406596cfd4" providerId="LiveId" clId="{34D41E66-2C02-4DA2-97E9-9B1C140FE644}" dt="2019-04-20T10:39:11.682" v="5"/>
          <ac:spMkLst>
            <pc:docMk/>
            <pc:sldMk cId="2736208677" sldId="256"/>
            <ac:spMk id="5" creationId="{DD5FE3F1-944F-4C98-A082-9CC9EEC90A1A}"/>
          </ac:spMkLst>
        </pc:spChg>
        <pc:picChg chg="add mod">
          <ac:chgData name="dong zhang" userId="c3ce7b406596cfd4" providerId="LiveId" clId="{34D41E66-2C02-4DA2-97E9-9B1C140FE644}" dt="2019-04-20T10:39:34.068" v="9" actId="1076"/>
          <ac:picMkLst>
            <pc:docMk/>
            <pc:sldMk cId="2736208677" sldId="256"/>
            <ac:picMk id="6" creationId="{498BD4AA-546D-4568-A208-F5DBDB1A6BBC}"/>
          </ac:picMkLst>
        </pc:picChg>
      </pc:sldChg>
      <pc:sldChg chg="addSp delSp modSp add">
        <pc:chgData name="dong zhang" userId="c3ce7b406596cfd4" providerId="LiveId" clId="{34D41E66-2C02-4DA2-97E9-9B1C140FE644}" dt="2019-04-20T10:40:05.613" v="15" actId="1076"/>
        <pc:sldMkLst>
          <pc:docMk/>
          <pc:sldMk cId="3714734766" sldId="257"/>
        </pc:sldMkLst>
        <pc:spChg chg="del">
          <ac:chgData name="dong zhang" userId="c3ce7b406596cfd4" providerId="LiveId" clId="{34D41E66-2C02-4DA2-97E9-9B1C140FE644}" dt="2019-04-20T10:39:39.532" v="11" actId="478"/>
          <ac:spMkLst>
            <pc:docMk/>
            <pc:sldMk cId="3714734766" sldId="257"/>
            <ac:spMk id="2" creationId="{9E4ED532-0E43-4C0A-8B8E-ED773025EC73}"/>
          </ac:spMkLst>
        </pc:spChg>
        <pc:spChg chg="del">
          <ac:chgData name="dong zhang" userId="c3ce7b406596cfd4" providerId="LiveId" clId="{34D41E66-2C02-4DA2-97E9-9B1C140FE644}" dt="2019-04-20T10:39:39.532" v="11" actId="478"/>
          <ac:spMkLst>
            <pc:docMk/>
            <pc:sldMk cId="3714734766" sldId="257"/>
            <ac:spMk id="3" creationId="{5D39FF9F-E69D-440C-893F-FE93F31DD262}"/>
          </ac:spMkLst>
        </pc:spChg>
        <pc:picChg chg="add mod">
          <ac:chgData name="dong zhang" userId="c3ce7b406596cfd4" providerId="LiveId" clId="{34D41E66-2C02-4DA2-97E9-9B1C140FE644}" dt="2019-04-20T10:40:05.613" v="15" actId="1076"/>
          <ac:picMkLst>
            <pc:docMk/>
            <pc:sldMk cId="3714734766" sldId="257"/>
            <ac:picMk id="4" creationId="{ED9B236A-545A-4146-8C63-A4325C1F11D9}"/>
          </ac:picMkLst>
        </pc:picChg>
      </pc:sldChg>
      <pc:sldChg chg="addSp delSp modSp add">
        <pc:chgData name="dong zhang" userId="c3ce7b406596cfd4" providerId="LiveId" clId="{34D41E66-2C02-4DA2-97E9-9B1C140FE644}" dt="2019-04-20T10:40:39.295" v="21" actId="1076"/>
        <pc:sldMkLst>
          <pc:docMk/>
          <pc:sldMk cId="1046872452" sldId="258"/>
        </pc:sldMkLst>
        <pc:spChg chg="del">
          <ac:chgData name="dong zhang" userId="c3ce7b406596cfd4" providerId="LiveId" clId="{34D41E66-2C02-4DA2-97E9-9B1C140FE644}" dt="2019-04-20T10:40:11.047" v="17" actId="478"/>
          <ac:spMkLst>
            <pc:docMk/>
            <pc:sldMk cId="1046872452" sldId="258"/>
            <ac:spMk id="2" creationId="{34D2A549-B51E-424E-BAF5-D78427F4ACF0}"/>
          </ac:spMkLst>
        </pc:spChg>
        <pc:spChg chg="del">
          <ac:chgData name="dong zhang" userId="c3ce7b406596cfd4" providerId="LiveId" clId="{34D41E66-2C02-4DA2-97E9-9B1C140FE644}" dt="2019-04-20T10:40:11.047" v="17" actId="478"/>
          <ac:spMkLst>
            <pc:docMk/>
            <pc:sldMk cId="1046872452" sldId="258"/>
            <ac:spMk id="3" creationId="{C7FE38DF-F5FF-4DBE-874C-B221D0712B1C}"/>
          </ac:spMkLst>
        </pc:spChg>
        <pc:picChg chg="add mod">
          <ac:chgData name="dong zhang" userId="c3ce7b406596cfd4" providerId="LiveId" clId="{34D41E66-2C02-4DA2-97E9-9B1C140FE644}" dt="2019-04-20T10:40:39.295" v="21" actId="1076"/>
          <ac:picMkLst>
            <pc:docMk/>
            <pc:sldMk cId="1046872452" sldId="258"/>
            <ac:picMk id="4" creationId="{A4B3BDC8-23CE-4E12-8413-DFA4853E0749}"/>
          </ac:picMkLst>
        </pc:picChg>
      </pc:sldChg>
      <pc:sldChg chg="addSp delSp modSp add">
        <pc:chgData name="dong zhang" userId="c3ce7b406596cfd4" providerId="LiveId" clId="{34D41E66-2C02-4DA2-97E9-9B1C140FE644}" dt="2019-04-20T10:45:10.825" v="42" actId="1076"/>
        <pc:sldMkLst>
          <pc:docMk/>
          <pc:sldMk cId="548739937" sldId="259"/>
        </pc:sldMkLst>
        <pc:spChg chg="del">
          <ac:chgData name="dong zhang" userId="c3ce7b406596cfd4" providerId="LiveId" clId="{34D41E66-2C02-4DA2-97E9-9B1C140FE644}" dt="2019-04-20T10:40:45.508" v="23" actId="478"/>
          <ac:spMkLst>
            <pc:docMk/>
            <pc:sldMk cId="548739937" sldId="259"/>
            <ac:spMk id="2" creationId="{F0247BFA-00DF-4C2A-B345-6132FF99A021}"/>
          </ac:spMkLst>
        </pc:spChg>
        <pc:spChg chg="del">
          <ac:chgData name="dong zhang" userId="c3ce7b406596cfd4" providerId="LiveId" clId="{34D41E66-2C02-4DA2-97E9-9B1C140FE644}" dt="2019-04-20T10:40:45.508" v="23" actId="478"/>
          <ac:spMkLst>
            <pc:docMk/>
            <pc:sldMk cId="548739937" sldId="259"/>
            <ac:spMk id="3" creationId="{2A04D4A1-1A22-4AB6-AE1C-63B1E51842D8}"/>
          </ac:spMkLst>
        </pc:spChg>
        <pc:spChg chg="add del">
          <ac:chgData name="dong zhang" userId="c3ce7b406596cfd4" providerId="LiveId" clId="{34D41E66-2C02-4DA2-97E9-9B1C140FE644}" dt="2019-04-20T10:42:30.264" v="27" actId="478"/>
          <ac:spMkLst>
            <pc:docMk/>
            <pc:sldMk cId="548739937" sldId="259"/>
            <ac:spMk id="4" creationId="{DE1E5418-760A-4CA5-A203-FE162ED74DCA}"/>
          </ac:spMkLst>
        </pc:spChg>
        <pc:picChg chg="add mod">
          <ac:chgData name="dong zhang" userId="c3ce7b406596cfd4" providerId="LiveId" clId="{34D41E66-2C02-4DA2-97E9-9B1C140FE644}" dt="2019-04-20T10:44:19.179" v="32" actId="1076"/>
          <ac:picMkLst>
            <pc:docMk/>
            <pc:sldMk cId="548739937" sldId="259"/>
            <ac:picMk id="6" creationId="{88B0B28D-6FE7-4920-8E7E-D462374809E8}"/>
          </ac:picMkLst>
        </pc:picChg>
        <pc:picChg chg="add mod">
          <ac:chgData name="dong zhang" userId="c3ce7b406596cfd4" providerId="LiveId" clId="{34D41E66-2C02-4DA2-97E9-9B1C140FE644}" dt="2019-04-20T10:45:10.825" v="42" actId="1076"/>
          <ac:picMkLst>
            <pc:docMk/>
            <pc:sldMk cId="548739937" sldId="259"/>
            <ac:picMk id="7" creationId="{F9E37D9E-A9A0-4449-ADDB-4E3F46EC2651}"/>
          </ac:picMkLst>
        </pc:picChg>
      </pc:sldChg>
      <pc:sldChg chg="addSp delSp modSp add">
        <pc:chgData name="dong zhang" userId="c3ce7b406596cfd4" providerId="LiveId" clId="{34D41E66-2C02-4DA2-97E9-9B1C140FE644}" dt="2019-04-20T10:46:05.513" v="52" actId="1076"/>
        <pc:sldMkLst>
          <pc:docMk/>
          <pc:sldMk cId="2514538166" sldId="260"/>
        </pc:sldMkLst>
        <pc:spChg chg="del">
          <ac:chgData name="dong zhang" userId="c3ce7b406596cfd4" providerId="LiveId" clId="{34D41E66-2C02-4DA2-97E9-9B1C140FE644}" dt="2019-04-20T10:42:01.244" v="25" actId="478"/>
          <ac:spMkLst>
            <pc:docMk/>
            <pc:sldMk cId="2514538166" sldId="260"/>
            <ac:spMk id="2" creationId="{D1E4E85F-D845-4B3A-84D0-35D0FE67EFBA}"/>
          </ac:spMkLst>
        </pc:spChg>
        <pc:spChg chg="del">
          <ac:chgData name="dong zhang" userId="c3ce7b406596cfd4" providerId="LiveId" clId="{34D41E66-2C02-4DA2-97E9-9B1C140FE644}" dt="2019-04-20T10:42:01.244" v="25" actId="478"/>
          <ac:spMkLst>
            <pc:docMk/>
            <pc:sldMk cId="2514538166" sldId="260"/>
            <ac:spMk id="3" creationId="{70C41E23-5900-4554-896B-29ECD52DF5B7}"/>
          </ac:spMkLst>
        </pc:spChg>
        <pc:spChg chg="add del mod">
          <ac:chgData name="dong zhang" userId="c3ce7b406596cfd4" providerId="LiveId" clId="{34D41E66-2C02-4DA2-97E9-9B1C140FE644}" dt="2019-04-20T10:44:38.296" v="36"/>
          <ac:spMkLst>
            <pc:docMk/>
            <pc:sldMk cId="2514538166" sldId="260"/>
            <ac:spMk id="4" creationId="{436B3045-7E54-47A6-9ACE-9343686BBA83}"/>
          </ac:spMkLst>
        </pc:spChg>
        <pc:picChg chg="add del mod">
          <ac:chgData name="dong zhang" userId="c3ce7b406596cfd4" providerId="LiveId" clId="{34D41E66-2C02-4DA2-97E9-9B1C140FE644}" dt="2019-04-20T10:45:13.913" v="43" actId="478"/>
          <ac:picMkLst>
            <pc:docMk/>
            <pc:sldMk cId="2514538166" sldId="260"/>
            <ac:picMk id="5" creationId="{A5D59866-B593-4BE3-A119-068B6B0E97E1}"/>
          </ac:picMkLst>
        </pc:picChg>
        <pc:picChg chg="add mod">
          <ac:chgData name="dong zhang" userId="c3ce7b406596cfd4" providerId="LiveId" clId="{34D41E66-2C02-4DA2-97E9-9B1C140FE644}" dt="2019-04-20T10:45:35.542" v="48" actId="1076"/>
          <ac:picMkLst>
            <pc:docMk/>
            <pc:sldMk cId="2514538166" sldId="260"/>
            <ac:picMk id="7" creationId="{8D61CCF8-6EFA-43C5-B235-3AF51D4AC328}"/>
          </ac:picMkLst>
        </pc:picChg>
        <pc:picChg chg="add mod">
          <ac:chgData name="dong zhang" userId="c3ce7b406596cfd4" providerId="LiveId" clId="{34D41E66-2C02-4DA2-97E9-9B1C140FE644}" dt="2019-04-20T10:46:05.513" v="52" actId="1076"/>
          <ac:picMkLst>
            <pc:docMk/>
            <pc:sldMk cId="2514538166" sldId="260"/>
            <ac:picMk id="8" creationId="{6E0F991F-9FDE-4C9F-A705-09246225EFB9}"/>
          </ac:picMkLst>
        </pc:picChg>
      </pc:sldChg>
      <pc:sldChg chg="addSp delSp modSp add">
        <pc:chgData name="dong zhang" userId="c3ce7b406596cfd4" providerId="LiveId" clId="{34D41E66-2C02-4DA2-97E9-9B1C140FE644}" dt="2019-04-20T10:48:30.417" v="58" actId="14100"/>
        <pc:sldMkLst>
          <pc:docMk/>
          <pc:sldMk cId="2402695931" sldId="261"/>
        </pc:sldMkLst>
        <pc:spChg chg="del">
          <ac:chgData name="dong zhang" userId="c3ce7b406596cfd4" providerId="LiveId" clId="{34D41E66-2C02-4DA2-97E9-9B1C140FE644}" dt="2019-04-20T10:46:16.329" v="54" actId="478"/>
          <ac:spMkLst>
            <pc:docMk/>
            <pc:sldMk cId="2402695931" sldId="261"/>
            <ac:spMk id="2" creationId="{09B5D2A0-C120-48F0-9B68-608C11AA0BD1}"/>
          </ac:spMkLst>
        </pc:spChg>
        <pc:spChg chg="del">
          <ac:chgData name="dong zhang" userId="c3ce7b406596cfd4" providerId="LiveId" clId="{34D41E66-2C02-4DA2-97E9-9B1C140FE644}" dt="2019-04-20T10:46:16.329" v="54" actId="478"/>
          <ac:spMkLst>
            <pc:docMk/>
            <pc:sldMk cId="2402695931" sldId="261"/>
            <ac:spMk id="3" creationId="{BA161E64-C82A-4546-92E7-2B93CAAB7114}"/>
          </ac:spMkLst>
        </pc:spChg>
        <pc:picChg chg="add mod">
          <ac:chgData name="dong zhang" userId="c3ce7b406596cfd4" providerId="LiveId" clId="{34D41E66-2C02-4DA2-97E9-9B1C140FE644}" dt="2019-04-20T10:48:30.417" v="58" actId="14100"/>
          <ac:picMkLst>
            <pc:docMk/>
            <pc:sldMk cId="2402695931" sldId="261"/>
            <ac:picMk id="4" creationId="{3E44E396-975C-46EE-AE53-3A8520996D54}"/>
          </ac:picMkLst>
        </pc:picChg>
      </pc:sldChg>
      <pc:sldChg chg="addSp delSp modSp add">
        <pc:chgData name="dong zhang" userId="c3ce7b406596cfd4" providerId="LiveId" clId="{34D41E66-2C02-4DA2-97E9-9B1C140FE644}" dt="2019-04-20T10:51:52.368" v="65" actId="1076"/>
        <pc:sldMkLst>
          <pc:docMk/>
          <pc:sldMk cId="233963365" sldId="262"/>
        </pc:sldMkLst>
        <pc:spChg chg="del">
          <ac:chgData name="dong zhang" userId="c3ce7b406596cfd4" providerId="LiveId" clId="{34D41E66-2C02-4DA2-97E9-9B1C140FE644}" dt="2019-04-20T10:48:38.601" v="60" actId="478"/>
          <ac:spMkLst>
            <pc:docMk/>
            <pc:sldMk cId="233963365" sldId="262"/>
            <ac:spMk id="2" creationId="{D0FE5578-A3F3-4772-8A8C-0569AA44C57D}"/>
          </ac:spMkLst>
        </pc:spChg>
        <pc:spChg chg="del">
          <ac:chgData name="dong zhang" userId="c3ce7b406596cfd4" providerId="LiveId" clId="{34D41E66-2C02-4DA2-97E9-9B1C140FE644}" dt="2019-04-20T10:48:38.601" v="60" actId="478"/>
          <ac:spMkLst>
            <pc:docMk/>
            <pc:sldMk cId="233963365" sldId="262"/>
            <ac:spMk id="3" creationId="{FB67C60C-DD1B-4B36-B215-3F01242F5300}"/>
          </ac:spMkLst>
        </pc:spChg>
        <pc:picChg chg="add mod">
          <ac:chgData name="dong zhang" userId="c3ce7b406596cfd4" providerId="LiveId" clId="{34D41E66-2C02-4DA2-97E9-9B1C140FE644}" dt="2019-04-20T10:51:52.368" v="65" actId="1076"/>
          <ac:picMkLst>
            <pc:docMk/>
            <pc:sldMk cId="233963365" sldId="262"/>
            <ac:picMk id="5" creationId="{3B81C4A9-0F4E-471B-9907-47AC10B56FCD}"/>
          </ac:picMkLst>
        </pc:picChg>
      </pc:sldChg>
      <pc:sldChg chg="addSp delSp modSp add">
        <pc:chgData name="dong zhang" userId="c3ce7b406596cfd4" providerId="LiveId" clId="{34D41E66-2C02-4DA2-97E9-9B1C140FE644}" dt="2019-04-20T10:52:25.420" v="70" actId="14100"/>
        <pc:sldMkLst>
          <pc:docMk/>
          <pc:sldMk cId="2131202944" sldId="263"/>
        </pc:sldMkLst>
        <pc:spChg chg="del">
          <ac:chgData name="dong zhang" userId="c3ce7b406596cfd4" providerId="LiveId" clId="{34D41E66-2C02-4DA2-97E9-9B1C140FE644}" dt="2019-04-20T10:52:00.413" v="67" actId="478"/>
          <ac:spMkLst>
            <pc:docMk/>
            <pc:sldMk cId="2131202944" sldId="263"/>
            <ac:spMk id="2" creationId="{B2C56EEB-9EB0-48BC-B8ED-03C7D5766201}"/>
          </ac:spMkLst>
        </pc:spChg>
        <pc:spChg chg="del">
          <ac:chgData name="dong zhang" userId="c3ce7b406596cfd4" providerId="LiveId" clId="{34D41E66-2C02-4DA2-97E9-9B1C140FE644}" dt="2019-04-20T10:52:00.413" v="67" actId="478"/>
          <ac:spMkLst>
            <pc:docMk/>
            <pc:sldMk cId="2131202944" sldId="263"/>
            <ac:spMk id="3" creationId="{E0C7C725-9912-425C-89B0-27EBA5DDC53D}"/>
          </ac:spMkLst>
        </pc:spChg>
        <pc:picChg chg="add mod">
          <ac:chgData name="dong zhang" userId="c3ce7b406596cfd4" providerId="LiveId" clId="{34D41E66-2C02-4DA2-97E9-9B1C140FE644}" dt="2019-04-20T10:52:25.420" v="70" actId="14100"/>
          <ac:picMkLst>
            <pc:docMk/>
            <pc:sldMk cId="2131202944" sldId="263"/>
            <ac:picMk id="4" creationId="{ACB7197B-E392-4E28-BF3A-FAB6416FE676}"/>
          </ac:picMkLst>
        </pc:picChg>
      </pc:sldChg>
      <pc:sldChg chg="addSp delSp modSp add">
        <pc:chgData name="dong zhang" userId="c3ce7b406596cfd4" providerId="LiveId" clId="{34D41E66-2C02-4DA2-97E9-9B1C140FE644}" dt="2019-04-20T10:53:37.106" v="76" actId="1076"/>
        <pc:sldMkLst>
          <pc:docMk/>
          <pc:sldMk cId="302945985" sldId="264"/>
        </pc:sldMkLst>
        <pc:spChg chg="del">
          <ac:chgData name="dong zhang" userId="c3ce7b406596cfd4" providerId="LiveId" clId="{34D41E66-2C02-4DA2-97E9-9B1C140FE644}" dt="2019-04-20T10:52:33.025" v="72" actId="478"/>
          <ac:spMkLst>
            <pc:docMk/>
            <pc:sldMk cId="302945985" sldId="264"/>
            <ac:spMk id="2" creationId="{3E505663-01ED-45B1-A02E-67C767334932}"/>
          </ac:spMkLst>
        </pc:spChg>
        <pc:spChg chg="del">
          <ac:chgData name="dong zhang" userId="c3ce7b406596cfd4" providerId="LiveId" clId="{34D41E66-2C02-4DA2-97E9-9B1C140FE644}" dt="2019-04-20T10:52:33.025" v="72" actId="478"/>
          <ac:spMkLst>
            <pc:docMk/>
            <pc:sldMk cId="302945985" sldId="264"/>
            <ac:spMk id="3" creationId="{6A4C5742-93AB-4708-B6E7-0CE25A7D1630}"/>
          </ac:spMkLst>
        </pc:spChg>
        <pc:picChg chg="add mod">
          <ac:chgData name="dong zhang" userId="c3ce7b406596cfd4" providerId="LiveId" clId="{34D41E66-2C02-4DA2-97E9-9B1C140FE644}" dt="2019-04-20T10:53:37.106" v="76" actId="1076"/>
          <ac:picMkLst>
            <pc:docMk/>
            <pc:sldMk cId="302945985" sldId="264"/>
            <ac:picMk id="4" creationId="{BD0BD459-61B9-4531-BF24-91ACFA9A5345}"/>
          </ac:picMkLst>
        </pc:picChg>
      </pc:sldChg>
      <pc:sldChg chg="addSp delSp modSp add mod setBg">
        <pc:chgData name="dong zhang" userId="c3ce7b406596cfd4" providerId="LiveId" clId="{34D41E66-2C02-4DA2-97E9-9B1C140FE644}" dt="2019-04-20T11:00:04.365" v="85" actId="26606"/>
        <pc:sldMkLst>
          <pc:docMk/>
          <pc:sldMk cId="151749209" sldId="265"/>
        </pc:sldMkLst>
        <pc:spChg chg="del mod">
          <ac:chgData name="dong zhang" userId="c3ce7b406596cfd4" providerId="LiveId" clId="{34D41E66-2C02-4DA2-97E9-9B1C140FE644}" dt="2019-04-20T10:54:11.681" v="80" actId="478"/>
          <ac:spMkLst>
            <pc:docMk/>
            <pc:sldMk cId="151749209" sldId="265"/>
            <ac:spMk id="2" creationId="{E98F7E6F-6A8D-4DA6-A67F-1823175F85CE}"/>
          </ac:spMkLst>
        </pc:spChg>
        <pc:spChg chg="del">
          <ac:chgData name="dong zhang" userId="c3ce7b406596cfd4" providerId="LiveId" clId="{34D41E66-2C02-4DA2-97E9-9B1C140FE644}" dt="2019-04-20T10:54:11.681" v="80" actId="478"/>
          <ac:spMkLst>
            <pc:docMk/>
            <pc:sldMk cId="151749209" sldId="265"/>
            <ac:spMk id="3" creationId="{DA305479-AA78-4826-BC08-59FB47E9CFE4}"/>
          </ac:spMkLst>
        </pc:spChg>
        <pc:spChg chg="add del">
          <ac:chgData name="dong zhang" userId="c3ce7b406596cfd4" providerId="LiveId" clId="{34D41E66-2C02-4DA2-97E9-9B1C140FE644}" dt="2019-04-20T11:00:04.365" v="85" actId="26606"/>
          <ac:spMkLst>
            <pc:docMk/>
            <pc:sldMk cId="151749209" sldId="265"/>
            <ac:spMk id="10" creationId="{32BC26D8-82FB-445E-AA49-62A77D7C1EE0}"/>
          </ac:spMkLst>
        </pc:spChg>
        <pc:spChg chg="add del">
          <ac:chgData name="dong zhang" userId="c3ce7b406596cfd4" providerId="LiveId" clId="{34D41E66-2C02-4DA2-97E9-9B1C140FE644}" dt="2019-04-20T11:00:04.365" v="85" actId="26606"/>
          <ac:spMkLst>
            <pc:docMk/>
            <pc:sldMk cId="151749209" sldId="265"/>
            <ac:spMk id="12" creationId="{CB44330D-EA18-4254-AA95-EB49948539B8}"/>
          </ac:spMkLst>
        </pc:spChg>
        <pc:picChg chg="add del">
          <ac:chgData name="dong zhang" userId="c3ce7b406596cfd4" providerId="LiveId" clId="{34D41E66-2C02-4DA2-97E9-9B1C140FE644}" dt="2019-04-20T10:54:40.697" v="82" actId="478"/>
          <ac:picMkLst>
            <pc:docMk/>
            <pc:sldMk cId="151749209" sldId="265"/>
            <ac:picMk id="4" creationId="{4F140BAE-709D-41EF-90CC-91E6DCF20446}"/>
          </ac:picMkLst>
        </pc:picChg>
        <pc:picChg chg="add mod">
          <ac:chgData name="dong zhang" userId="c3ce7b406596cfd4" providerId="LiveId" clId="{34D41E66-2C02-4DA2-97E9-9B1C140FE644}" dt="2019-04-20T11:00:04.365" v="85" actId="26606"/>
          <ac:picMkLst>
            <pc:docMk/>
            <pc:sldMk cId="151749209" sldId="265"/>
            <ac:picMk id="5" creationId="{6D96F21A-EEBE-4557-8C0C-E8294DAD320C}"/>
          </ac:picMkLst>
        </pc:picChg>
      </pc:sldChg>
      <pc:sldChg chg="addSp delSp modSp add">
        <pc:chgData name="dong zhang" userId="c3ce7b406596cfd4" providerId="LiveId" clId="{34D41E66-2C02-4DA2-97E9-9B1C140FE644}" dt="2019-04-20T11:03:22.326" v="96" actId="1076"/>
        <pc:sldMkLst>
          <pc:docMk/>
          <pc:sldMk cId="3946146961" sldId="266"/>
        </pc:sldMkLst>
        <pc:spChg chg="del">
          <ac:chgData name="dong zhang" userId="c3ce7b406596cfd4" providerId="LiveId" clId="{34D41E66-2C02-4DA2-97E9-9B1C140FE644}" dt="2019-04-20T11:01:55.676" v="87" actId="478"/>
          <ac:spMkLst>
            <pc:docMk/>
            <pc:sldMk cId="3946146961" sldId="266"/>
            <ac:spMk id="2" creationId="{AD98D52B-E79E-4B1B-9BC8-E821FC150235}"/>
          </ac:spMkLst>
        </pc:spChg>
        <pc:spChg chg="del">
          <ac:chgData name="dong zhang" userId="c3ce7b406596cfd4" providerId="LiveId" clId="{34D41E66-2C02-4DA2-97E9-9B1C140FE644}" dt="2019-04-20T11:01:55.676" v="87" actId="478"/>
          <ac:spMkLst>
            <pc:docMk/>
            <pc:sldMk cId="3946146961" sldId="266"/>
            <ac:spMk id="3" creationId="{6F5FDB41-290D-40FB-A393-4C600CFF876A}"/>
          </ac:spMkLst>
        </pc:spChg>
        <pc:picChg chg="add mod">
          <ac:chgData name="dong zhang" userId="c3ce7b406596cfd4" providerId="LiveId" clId="{34D41E66-2C02-4DA2-97E9-9B1C140FE644}" dt="2019-04-20T11:02:24.760" v="92" actId="1076"/>
          <ac:picMkLst>
            <pc:docMk/>
            <pc:sldMk cId="3946146961" sldId="266"/>
            <ac:picMk id="5" creationId="{9FD47F1F-2C47-4BFC-ABEE-A408B2AD583E}"/>
          </ac:picMkLst>
        </pc:picChg>
        <pc:picChg chg="add mod">
          <ac:chgData name="dong zhang" userId="c3ce7b406596cfd4" providerId="LiveId" clId="{34D41E66-2C02-4DA2-97E9-9B1C140FE644}" dt="2019-04-20T11:03:22.326" v="96" actId="1076"/>
          <ac:picMkLst>
            <pc:docMk/>
            <pc:sldMk cId="3946146961" sldId="266"/>
            <ac:picMk id="6" creationId="{C3D5F071-C017-4390-8B4F-971B5D0012E6}"/>
          </ac:picMkLst>
        </pc:picChg>
      </pc:sldChg>
      <pc:sldChg chg="addSp delSp modSp add">
        <pc:chgData name="dong zhang" userId="c3ce7b406596cfd4" providerId="LiveId" clId="{34D41E66-2C02-4DA2-97E9-9B1C140FE644}" dt="2019-04-20T11:04:35.058" v="102" actId="1076"/>
        <pc:sldMkLst>
          <pc:docMk/>
          <pc:sldMk cId="3067762970" sldId="267"/>
        </pc:sldMkLst>
        <pc:spChg chg="del">
          <ac:chgData name="dong zhang" userId="c3ce7b406596cfd4" providerId="LiveId" clId="{34D41E66-2C02-4DA2-97E9-9B1C140FE644}" dt="2019-04-20T11:03:28.578" v="98" actId="478"/>
          <ac:spMkLst>
            <pc:docMk/>
            <pc:sldMk cId="3067762970" sldId="267"/>
            <ac:spMk id="2" creationId="{54E4495F-CF67-414C-91F2-5918D32D2596}"/>
          </ac:spMkLst>
        </pc:spChg>
        <pc:spChg chg="del">
          <ac:chgData name="dong zhang" userId="c3ce7b406596cfd4" providerId="LiveId" clId="{34D41E66-2C02-4DA2-97E9-9B1C140FE644}" dt="2019-04-20T11:03:28.578" v="98" actId="478"/>
          <ac:spMkLst>
            <pc:docMk/>
            <pc:sldMk cId="3067762970" sldId="267"/>
            <ac:spMk id="3" creationId="{5F41BA36-4667-40A5-9F02-03DEC890C8B5}"/>
          </ac:spMkLst>
        </pc:spChg>
        <pc:picChg chg="add mod">
          <ac:chgData name="dong zhang" userId="c3ce7b406596cfd4" providerId="LiveId" clId="{34D41E66-2C02-4DA2-97E9-9B1C140FE644}" dt="2019-04-20T11:04:35.058" v="102" actId="1076"/>
          <ac:picMkLst>
            <pc:docMk/>
            <pc:sldMk cId="3067762970" sldId="267"/>
            <ac:picMk id="4" creationId="{405171FE-77F8-4291-A42D-659A8F6B4FF3}"/>
          </ac:picMkLst>
        </pc:picChg>
      </pc:sldChg>
      <pc:sldChg chg="addSp delSp modSp add">
        <pc:chgData name="dong zhang" userId="c3ce7b406596cfd4" providerId="LiveId" clId="{34D41E66-2C02-4DA2-97E9-9B1C140FE644}" dt="2019-04-20T11:05:41.691" v="108" actId="1076"/>
        <pc:sldMkLst>
          <pc:docMk/>
          <pc:sldMk cId="2357838809" sldId="268"/>
        </pc:sldMkLst>
        <pc:spChg chg="del">
          <ac:chgData name="dong zhang" userId="c3ce7b406596cfd4" providerId="LiveId" clId="{34D41E66-2C02-4DA2-97E9-9B1C140FE644}" dt="2019-04-20T11:05:29.764" v="104" actId="478"/>
          <ac:spMkLst>
            <pc:docMk/>
            <pc:sldMk cId="2357838809" sldId="268"/>
            <ac:spMk id="2" creationId="{BC0FFA39-FDEA-4AA6-BF85-50529176E2CA}"/>
          </ac:spMkLst>
        </pc:spChg>
        <pc:spChg chg="del">
          <ac:chgData name="dong zhang" userId="c3ce7b406596cfd4" providerId="LiveId" clId="{34D41E66-2C02-4DA2-97E9-9B1C140FE644}" dt="2019-04-20T11:05:29.764" v="104" actId="478"/>
          <ac:spMkLst>
            <pc:docMk/>
            <pc:sldMk cId="2357838809" sldId="268"/>
            <ac:spMk id="3" creationId="{BC92B427-C2EF-4FAC-AE83-58F18ECD4F09}"/>
          </ac:spMkLst>
        </pc:spChg>
        <pc:picChg chg="add mod">
          <ac:chgData name="dong zhang" userId="c3ce7b406596cfd4" providerId="LiveId" clId="{34D41E66-2C02-4DA2-97E9-9B1C140FE644}" dt="2019-04-20T11:05:41.691" v="108" actId="1076"/>
          <ac:picMkLst>
            <pc:docMk/>
            <pc:sldMk cId="2357838809" sldId="268"/>
            <ac:picMk id="4" creationId="{C0B053FB-A9F5-4415-8593-950FA351E886}"/>
          </ac:picMkLst>
        </pc:picChg>
      </pc:sldChg>
      <pc:sldChg chg="addSp delSp modSp add">
        <pc:chgData name="dong zhang" userId="c3ce7b406596cfd4" providerId="LiveId" clId="{34D41E66-2C02-4DA2-97E9-9B1C140FE644}" dt="2019-04-20T11:19:46.704" v="123" actId="14100"/>
        <pc:sldMkLst>
          <pc:docMk/>
          <pc:sldMk cId="201104071" sldId="269"/>
        </pc:sldMkLst>
        <pc:spChg chg="del">
          <ac:chgData name="dong zhang" userId="c3ce7b406596cfd4" providerId="LiveId" clId="{34D41E66-2C02-4DA2-97E9-9B1C140FE644}" dt="2019-04-20T11:18:25.111" v="110" actId="478"/>
          <ac:spMkLst>
            <pc:docMk/>
            <pc:sldMk cId="201104071" sldId="269"/>
            <ac:spMk id="2" creationId="{4238053A-6667-40C4-A6EB-D814A76DE0A7}"/>
          </ac:spMkLst>
        </pc:spChg>
        <pc:spChg chg="del">
          <ac:chgData name="dong zhang" userId="c3ce7b406596cfd4" providerId="LiveId" clId="{34D41E66-2C02-4DA2-97E9-9B1C140FE644}" dt="2019-04-20T11:18:25.111" v="110" actId="478"/>
          <ac:spMkLst>
            <pc:docMk/>
            <pc:sldMk cId="201104071" sldId="269"/>
            <ac:spMk id="3" creationId="{BA93F950-7EBD-4FE5-AFAD-225E72DDE960}"/>
          </ac:spMkLst>
        </pc:spChg>
        <pc:picChg chg="add del">
          <ac:chgData name="dong zhang" userId="c3ce7b406596cfd4" providerId="LiveId" clId="{34D41E66-2C02-4DA2-97E9-9B1C140FE644}" dt="2019-04-20T11:18:28.449" v="112"/>
          <ac:picMkLst>
            <pc:docMk/>
            <pc:sldMk cId="201104071" sldId="269"/>
            <ac:picMk id="4" creationId="{C6B77036-9D3E-442A-A2DE-5082BD872479}"/>
          </ac:picMkLst>
        </pc:picChg>
        <pc:picChg chg="add mod modCrop">
          <ac:chgData name="dong zhang" userId="c3ce7b406596cfd4" providerId="LiveId" clId="{34D41E66-2C02-4DA2-97E9-9B1C140FE644}" dt="2019-04-20T11:19:46.704" v="123" actId="14100"/>
          <ac:picMkLst>
            <pc:docMk/>
            <pc:sldMk cId="201104071" sldId="269"/>
            <ac:picMk id="5" creationId="{07AE2B81-9831-4F45-9894-220F6EAC3840}"/>
          </ac:picMkLst>
        </pc:picChg>
      </pc:sldChg>
      <pc:sldChg chg="modSp add">
        <pc:chgData name="dong zhang" userId="c3ce7b406596cfd4" providerId="LiveId" clId="{34D41E66-2C02-4DA2-97E9-9B1C140FE644}" dt="2019-04-20T11:20:29.765" v="129" actId="14100"/>
        <pc:sldMkLst>
          <pc:docMk/>
          <pc:sldMk cId="1320555809" sldId="270"/>
        </pc:sldMkLst>
        <pc:picChg chg="mod modCrop">
          <ac:chgData name="dong zhang" userId="c3ce7b406596cfd4" providerId="LiveId" clId="{34D41E66-2C02-4DA2-97E9-9B1C140FE644}" dt="2019-04-20T11:20:29.765" v="129" actId="14100"/>
          <ac:picMkLst>
            <pc:docMk/>
            <pc:sldMk cId="1320555809" sldId="270"/>
            <ac:picMk id="5" creationId="{07AE2B81-9831-4F45-9894-220F6EAC3840}"/>
          </ac:picMkLst>
        </pc:picChg>
      </pc:sldChg>
      <pc:sldChg chg="modSp add">
        <pc:chgData name="dong zhang" userId="c3ce7b406596cfd4" providerId="LiveId" clId="{34D41E66-2C02-4DA2-97E9-9B1C140FE644}" dt="2019-04-20T11:21:07.002" v="134" actId="14100"/>
        <pc:sldMkLst>
          <pc:docMk/>
          <pc:sldMk cId="3434030235" sldId="271"/>
        </pc:sldMkLst>
        <pc:picChg chg="mod modCrop">
          <ac:chgData name="dong zhang" userId="c3ce7b406596cfd4" providerId="LiveId" clId="{34D41E66-2C02-4DA2-97E9-9B1C140FE644}" dt="2019-04-20T11:21:07.002" v="134" actId="14100"/>
          <ac:picMkLst>
            <pc:docMk/>
            <pc:sldMk cId="3434030235" sldId="271"/>
            <ac:picMk id="5" creationId="{07AE2B81-9831-4F45-9894-220F6EAC3840}"/>
          </ac:picMkLst>
        </pc:picChg>
      </pc:sldChg>
      <pc:sldChg chg="addSp delSp modSp add">
        <pc:chgData name="dong zhang" userId="c3ce7b406596cfd4" providerId="LiveId" clId="{34D41E66-2C02-4DA2-97E9-9B1C140FE644}" dt="2019-04-20T11:21:45.085" v="140" actId="1076"/>
        <pc:sldMkLst>
          <pc:docMk/>
          <pc:sldMk cId="3631360227" sldId="272"/>
        </pc:sldMkLst>
        <pc:spChg chg="del">
          <ac:chgData name="dong zhang" userId="c3ce7b406596cfd4" providerId="LiveId" clId="{34D41E66-2C02-4DA2-97E9-9B1C140FE644}" dt="2019-04-20T11:21:37.115" v="136" actId="478"/>
          <ac:spMkLst>
            <pc:docMk/>
            <pc:sldMk cId="3631360227" sldId="272"/>
            <ac:spMk id="2" creationId="{3DE27293-EB2F-41DB-A360-C4A26A9FEA07}"/>
          </ac:spMkLst>
        </pc:spChg>
        <pc:spChg chg="del">
          <ac:chgData name="dong zhang" userId="c3ce7b406596cfd4" providerId="LiveId" clId="{34D41E66-2C02-4DA2-97E9-9B1C140FE644}" dt="2019-04-20T11:21:37.115" v="136" actId="478"/>
          <ac:spMkLst>
            <pc:docMk/>
            <pc:sldMk cId="3631360227" sldId="272"/>
            <ac:spMk id="3" creationId="{62695E58-B8A9-4FA0-8CD8-C5B6C10B1380}"/>
          </ac:spMkLst>
        </pc:spChg>
        <pc:picChg chg="add mod">
          <ac:chgData name="dong zhang" userId="c3ce7b406596cfd4" providerId="LiveId" clId="{34D41E66-2C02-4DA2-97E9-9B1C140FE644}" dt="2019-04-20T11:21:45.085" v="140" actId="1076"/>
          <ac:picMkLst>
            <pc:docMk/>
            <pc:sldMk cId="3631360227" sldId="272"/>
            <ac:picMk id="4" creationId="{ACF33864-D3AE-453B-91BD-EDE8216B6414}"/>
          </ac:picMkLst>
        </pc:picChg>
      </pc:sldChg>
      <pc:sldChg chg="addSp delSp modSp add">
        <pc:chgData name="dong zhang" userId="c3ce7b406596cfd4" providerId="LiveId" clId="{34D41E66-2C02-4DA2-97E9-9B1C140FE644}" dt="2019-04-20T11:26:54.373" v="147" actId="1076"/>
        <pc:sldMkLst>
          <pc:docMk/>
          <pc:sldMk cId="3709012508" sldId="273"/>
        </pc:sldMkLst>
        <pc:spChg chg="del">
          <ac:chgData name="dong zhang" userId="c3ce7b406596cfd4" providerId="LiveId" clId="{34D41E66-2C02-4DA2-97E9-9B1C140FE644}" dt="2019-04-20T11:21:50.028" v="142" actId="478"/>
          <ac:spMkLst>
            <pc:docMk/>
            <pc:sldMk cId="3709012508" sldId="273"/>
            <ac:spMk id="2" creationId="{A9B15754-FE25-4705-A57A-ADAE9AF73135}"/>
          </ac:spMkLst>
        </pc:spChg>
        <pc:spChg chg="del">
          <ac:chgData name="dong zhang" userId="c3ce7b406596cfd4" providerId="LiveId" clId="{34D41E66-2C02-4DA2-97E9-9B1C140FE644}" dt="2019-04-20T11:21:50.028" v="142" actId="478"/>
          <ac:spMkLst>
            <pc:docMk/>
            <pc:sldMk cId="3709012508" sldId="273"/>
            <ac:spMk id="3" creationId="{AD30253D-1CA9-4B23-8C4C-E719BC63FD61}"/>
          </ac:spMkLst>
        </pc:spChg>
        <pc:picChg chg="add mod">
          <ac:chgData name="dong zhang" userId="c3ce7b406596cfd4" providerId="LiveId" clId="{34D41E66-2C02-4DA2-97E9-9B1C140FE644}" dt="2019-04-20T11:26:54.373" v="147" actId="1076"/>
          <ac:picMkLst>
            <pc:docMk/>
            <pc:sldMk cId="3709012508" sldId="273"/>
            <ac:picMk id="5" creationId="{687D967F-D423-44DD-AA41-401F4FA1B840}"/>
          </ac:picMkLst>
        </pc:picChg>
      </pc:sldChg>
      <pc:sldChg chg="addSp delSp modSp add">
        <pc:chgData name="dong zhang" userId="c3ce7b406596cfd4" providerId="LiveId" clId="{34D41E66-2C02-4DA2-97E9-9B1C140FE644}" dt="2019-04-20T11:27:33.387" v="157" actId="14100"/>
        <pc:sldMkLst>
          <pc:docMk/>
          <pc:sldMk cId="94793692" sldId="274"/>
        </pc:sldMkLst>
        <pc:spChg chg="del">
          <ac:chgData name="dong zhang" userId="c3ce7b406596cfd4" providerId="LiveId" clId="{34D41E66-2C02-4DA2-97E9-9B1C140FE644}" dt="2019-04-20T11:27:21.143" v="151" actId="478"/>
          <ac:spMkLst>
            <pc:docMk/>
            <pc:sldMk cId="94793692" sldId="274"/>
            <ac:spMk id="2" creationId="{44ABB0EF-F752-4299-84FE-5F95B5E35FA8}"/>
          </ac:spMkLst>
        </pc:spChg>
        <pc:spChg chg="del">
          <ac:chgData name="dong zhang" userId="c3ce7b406596cfd4" providerId="LiveId" clId="{34D41E66-2C02-4DA2-97E9-9B1C140FE644}" dt="2019-04-20T11:27:21.143" v="151" actId="478"/>
          <ac:spMkLst>
            <pc:docMk/>
            <pc:sldMk cId="94793692" sldId="274"/>
            <ac:spMk id="3" creationId="{AEF67979-E5D5-4251-B1EB-252115D5EDC1}"/>
          </ac:spMkLst>
        </pc:spChg>
        <pc:picChg chg="add mod">
          <ac:chgData name="dong zhang" userId="c3ce7b406596cfd4" providerId="LiveId" clId="{34D41E66-2C02-4DA2-97E9-9B1C140FE644}" dt="2019-04-20T11:27:33.387" v="157" actId="14100"/>
          <ac:picMkLst>
            <pc:docMk/>
            <pc:sldMk cId="94793692" sldId="274"/>
            <ac:picMk id="4" creationId="{6159C5DE-9BBB-494C-B79F-1D3838F1E75D}"/>
          </ac:picMkLst>
        </pc:picChg>
      </pc:sldChg>
      <pc:sldChg chg="add del">
        <pc:chgData name="dong zhang" userId="c3ce7b406596cfd4" providerId="LiveId" clId="{34D41E66-2C02-4DA2-97E9-9B1C140FE644}" dt="2019-04-20T11:27:16.916" v="149"/>
        <pc:sldMkLst>
          <pc:docMk/>
          <pc:sldMk cId="4011804546" sldId="274"/>
        </pc:sldMkLst>
      </pc:sldChg>
      <pc:sldChg chg="addSp delSp modSp add">
        <pc:chgData name="dong zhang" userId="c3ce7b406596cfd4" providerId="LiveId" clId="{34D41E66-2C02-4DA2-97E9-9B1C140FE644}" dt="2019-04-20T11:28:08.071" v="164" actId="1076"/>
        <pc:sldMkLst>
          <pc:docMk/>
          <pc:sldMk cId="1253062128" sldId="275"/>
        </pc:sldMkLst>
        <pc:spChg chg="del">
          <ac:chgData name="dong zhang" userId="c3ce7b406596cfd4" providerId="LiveId" clId="{34D41E66-2C02-4DA2-97E9-9B1C140FE644}" dt="2019-04-20T11:27:55.661" v="159" actId="478"/>
          <ac:spMkLst>
            <pc:docMk/>
            <pc:sldMk cId="1253062128" sldId="275"/>
            <ac:spMk id="2" creationId="{6BE5DE72-4DA2-41CE-BDF7-98440E840355}"/>
          </ac:spMkLst>
        </pc:spChg>
        <pc:spChg chg="del">
          <ac:chgData name="dong zhang" userId="c3ce7b406596cfd4" providerId="LiveId" clId="{34D41E66-2C02-4DA2-97E9-9B1C140FE644}" dt="2019-04-20T11:27:55.661" v="159" actId="478"/>
          <ac:spMkLst>
            <pc:docMk/>
            <pc:sldMk cId="1253062128" sldId="275"/>
            <ac:spMk id="3" creationId="{21DB02FB-5159-4973-8C38-0AE4749C024C}"/>
          </ac:spMkLst>
        </pc:spChg>
        <pc:picChg chg="add mod">
          <ac:chgData name="dong zhang" userId="c3ce7b406596cfd4" providerId="LiveId" clId="{34D41E66-2C02-4DA2-97E9-9B1C140FE644}" dt="2019-04-20T11:28:08.071" v="164" actId="1076"/>
          <ac:picMkLst>
            <pc:docMk/>
            <pc:sldMk cId="1253062128" sldId="275"/>
            <ac:picMk id="4" creationId="{BE02C79E-C8F3-4541-8853-E2D1AB4AADBD}"/>
          </ac:picMkLst>
        </pc:picChg>
      </pc:sldChg>
      <pc:sldChg chg="addSp delSp modSp add">
        <pc:chgData name="dong zhang" userId="c3ce7b406596cfd4" providerId="LiveId" clId="{34D41E66-2C02-4DA2-97E9-9B1C140FE644}" dt="2019-04-20T11:28:39.682" v="170" actId="1076"/>
        <pc:sldMkLst>
          <pc:docMk/>
          <pc:sldMk cId="4136420286" sldId="276"/>
        </pc:sldMkLst>
        <pc:spChg chg="del">
          <ac:chgData name="dong zhang" userId="c3ce7b406596cfd4" providerId="LiveId" clId="{34D41E66-2C02-4DA2-97E9-9B1C140FE644}" dt="2019-04-20T11:28:28.045" v="166" actId="478"/>
          <ac:spMkLst>
            <pc:docMk/>
            <pc:sldMk cId="4136420286" sldId="276"/>
            <ac:spMk id="2" creationId="{FC8DDD2E-28E9-47BE-8D7C-7D94F9ECFF74}"/>
          </ac:spMkLst>
        </pc:spChg>
        <pc:spChg chg="del">
          <ac:chgData name="dong zhang" userId="c3ce7b406596cfd4" providerId="LiveId" clId="{34D41E66-2C02-4DA2-97E9-9B1C140FE644}" dt="2019-04-20T11:28:28.045" v="166" actId="478"/>
          <ac:spMkLst>
            <pc:docMk/>
            <pc:sldMk cId="4136420286" sldId="276"/>
            <ac:spMk id="3" creationId="{8BE3E0E0-CF77-43A1-B0AF-34880D3A6887}"/>
          </ac:spMkLst>
        </pc:spChg>
        <pc:picChg chg="add mod">
          <ac:chgData name="dong zhang" userId="c3ce7b406596cfd4" providerId="LiveId" clId="{34D41E66-2C02-4DA2-97E9-9B1C140FE644}" dt="2019-04-20T11:28:39.682" v="170" actId="1076"/>
          <ac:picMkLst>
            <pc:docMk/>
            <pc:sldMk cId="4136420286" sldId="276"/>
            <ac:picMk id="5" creationId="{82986F7E-AECF-43A8-8CBB-B29B9E779A7D}"/>
          </ac:picMkLst>
        </pc:picChg>
      </pc:sldChg>
      <pc:sldChg chg="addSp delSp modSp add">
        <pc:chgData name="dong zhang" userId="c3ce7b406596cfd4" providerId="LiveId" clId="{34D41E66-2C02-4DA2-97E9-9B1C140FE644}" dt="2019-04-20T11:30:05.780" v="176" actId="1076"/>
        <pc:sldMkLst>
          <pc:docMk/>
          <pc:sldMk cId="1114186035" sldId="277"/>
        </pc:sldMkLst>
        <pc:spChg chg="del">
          <ac:chgData name="dong zhang" userId="c3ce7b406596cfd4" providerId="LiveId" clId="{34D41E66-2C02-4DA2-97E9-9B1C140FE644}" dt="2019-04-20T11:29:47.791" v="172" actId="478"/>
          <ac:spMkLst>
            <pc:docMk/>
            <pc:sldMk cId="1114186035" sldId="277"/>
            <ac:spMk id="2" creationId="{138A3266-0046-41FE-92BA-76B0F8EC5248}"/>
          </ac:spMkLst>
        </pc:spChg>
        <pc:spChg chg="del">
          <ac:chgData name="dong zhang" userId="c3ce7b406596cfd4" providerId="LiveId" clId="{34D41E66-2C02-4DA2-97E9-9B1C140FE644}" dt="2019-04-20T11:29:47.791" v="172" actId="478"/>
          <ac:spMkLst>
            <pc:docMk/>
            <pc:sldMk cId="1114186035" sldId="277"/>
            <ac:spMk id="3" creationId="{200CC9C0-B1A3-4DDE-93CF-B4E1BE6EB8BD}"/>
          </ac:spMkLst>
        </pc:spChg>
        <pc:picChg chg="add mod">
          <ac:chgData name="dong zhang" userId="c3ce7b406596cfd4" providerId="LiveId" clId="{34D41E66-2C02-4DA2-97E9-9B1C140FE644}" dt="2019-04-20T11:30:05.780" v="176" actId="1076"/>
          <ac:picMkLst>
            <pc:docMk/>
            <pc:sldMk cId="1114186035" sldId="277"/>
            <ac:picMk id="4" creationId="{C3D8E0FC-EEBC-4074-9C3A-68F671E3DD2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FD4FA-EAEB-4686-AFD3-7ACCD6171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C95FB3-CB35-4489-B70A-D7AEDF088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7B37F-2400-4DB0-B505-55A58ADB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C57228-BA9A-4684-960E-80841E6A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E63D10-9CAC-496A-914C-5C6C6BC1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1B621-39DA-4198-8B43-EA4DEF56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038A98-3A74-4451-BC22-3AB1D2686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2BD15-5A37-4BCB-8401-709FA5EA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0E776-CD6D-46D6-B915-55EEB971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7E8B6-8A7D-4EC8-BD45-864ACA00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43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BE8C23-196F-4241-913B-ED4A3FD37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28381A-F152-4303-8D2F-AF25833BB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A8039A-D682-4C75-8A15-1A7F6959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4450A7-0DDC-4C33-A061-3F3D6B33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B6BBD9-D764-4CA4-AA4E-60BD7900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96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2D48B-A155-457C-9C76-D000959F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38F35-C3CC-4C2C-8737-4F153D508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0462-FE1D-47EE-AF2E-712FE420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FF21C1-2584-460B-B2C2-8FD70F91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3311AD-D88C-45D5-B983-45021C2F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0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A6CE2-7935-4B8D-8F1F-9FE647B3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638B53-E2B7-4B69-88AC-2256A2ABC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1EA2DF-901D-4EC6-9141-51F5B438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9AE0F-9CFB-4961-BEE3-CA9B281A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4F9738-9443-402E-8BA9-B588F3BE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33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A20DA-0B27-4BCD-8911-B3625358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EFAB4-1767-49FA-A34D-C5050D8A8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97AA14-1E29-4FB8-B679-14D3A8B56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96F79A-C0CB-4FDA-8678-B0BB45338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25499D-5EFE-460C-9112-0FC20077D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F27CFC-7576-4D13-9F43-97639103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9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58F81-D55E-4EC3-BDC7-5D7B9FE0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042971-104B-44FF-9D22-54F5962BD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8C54F1-4BCB-4E9A-86DB-CBBC24F0B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6A476C-BFB4-4EB7-ABB4-C36A79F5D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7B67B9-0282-4A31-A557-17067DC7E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15622A-63B9-4D0F-8307-84AC4532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CD75DC-E602-4865-B8F6-C071944E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0BE18E-1F13-4E05-BBF1-695B1EF1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14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3A883-94AD-4C3D-8CF7-5F08ED19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0DC8F0-AD05-4A42-BBB1-DDF84C65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E39D30-4EB8-4178-9179-0898AB62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2B8EF8-02D8-40FA-9283-5EC070CD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13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BD33E9-9760-4E7F-AB4A-177E7B24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5586CB-1637-4F22-BD8C-C326B96C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4B8D6C-854D-4EF9-A060-B1DD0CEA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5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1F466-E652-4BB0-B344-6BE8A213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39A8E-7348-4613-84F3-32F6C408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CAAADB-9505-4AA8-A6CE-B13B106CB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EA0A78-C736-4ED8-90C9-4B010098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648A76-21B4-431D-8172-D016678B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DF68A2-78B1-4FA0-A618-243F9D83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20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C025B-67AD-4621-9313-15ED9976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E5FF31-F8CB-4E14-B6B7-E898F1F23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ABDE3C-69A7-45E7-A3BE-D602A19DE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D222E8-BCEE-48D1-A483-28BD1055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F72B97-62A9-489D-AF94-076E6067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D106C9-FC6F-4D39-8C29-3242AA55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01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8D8073-CE61-4727-9C1B-1B6D1D96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F422F7-8701-4320-954B-8002D7E29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6C0C1-70BC-4566-9025-974E1A190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6196F-341A-4344-9ED4-EAF723239792}" type="datetimeFigureOut">
              <a:rPr lang="zh-CN" altLang="en-US" smtClean="0"/>
              <a:t>2019/04/20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BDB7D5-B69E-4B12-AA45-4EF2543AB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E7914-3995-46B4-80A6-A17850418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7471C-5029-4107-A74F-C3F937E59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78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98BD4AA-546D-4568-A208-F5DBDB1A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03" y="1341586"/>
            <a:ext cx="11583194" cy="32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8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96F21A-EEBE-4557-8C0C-E8294DAD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16" y="0"/>
            <a:ext cx="5148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D47F1F-2C47-4BFC-ABEE-A408B2AD5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09" y="0"/>
            <a:ext cx="3843381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D5F071-C017-4390-8B4F-971B5D001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5" y="0"/>
            <a:ext cx="3400694" cy="5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4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5171FE-77F8-4291-A42D-659A8F6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82" y="0"/>
            <a:ext cx="7633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6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B053FB-A9F5-4415-8593-950FA351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926265"/>
            <a:ext cx="11667756" cy="30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3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AE2B81-9831-4F45-9894-220F6EAC3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699"/>
          <a:stretch/>
        </p:blipFill>
        <p:spPr>
          <a:xfrm>
            <a:off x="-375781" y="1326954"/>
            <a:ext cx="12880101" cy="34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AE2B81-9831-4F45-9894-220F6EAC3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02" b="38448"/>
          <a:stretch/>
        </p:blipFill>
        <p:spPr>
          <a:xfrm>
            <a:off x="-389908" y="663879"/>
            <a:ext cx="12915935" cy="45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AE2B81-9831-4F45-9894-220F6EAC3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70"/>
          <a:stretch/>
        </p:blipFill>
        <p:spPr>
          <a:xfrm>
            <a:off x="-394080" y="604380"/>
            <a:ext cx="12902161" cy="50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3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F33864-D3AE-453B-91BD-EDE8216B6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08" y="1911626"/>
            <a:ext cx="11889184" cy="151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6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7D967F-D423-44DD-AA41-401F4FA1B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78" y="0"/>
            <a:ext cx="3808043" cy="68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1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159C5DE-9BBB-494C-B79F-1D3838F1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47" y="764089"/>
            <a:ext cx="11828140" cy="50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9B236A-545A-4146-8C63-A4325C1F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46" y="398388"/>
            <a:ext cx="6476508" cy="63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34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02C79E-C8F3-4541-8853-E2D1AB4A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7" y="1015568"/>
            <a:ext cx="11972886" cy="48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986F7E-AECF-43A8-8CBB-B29B9E779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89" y="0"/>
            <a:ext cx="3833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0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D8E0FC-EEBC-4074-9C3A-68F671E3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5" y="1073914"/>
            <a:ext cx="11846090" cy="24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8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B3BDC8-23CE-4E12-8413-DFA4853E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79" y="150625"/>
            <a:ext cx="6901841" cy="655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7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8B0B28D-6FE7-4920-8E7E-D4623748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01" y="0"/>
            <a:ext cx="386519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E37D9E-A9A0-4449-ADDB-4E3F46EC2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9" y="5157111"/>
            <a:ext cx="11508261" cy="4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3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D61CCF8-6EFA-43C5-B235-3AF51D4AC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17" y="15231"/>
            <a:ext cx="3835966" cy="68275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0F991F-9FDE-4C9F-A705-09246225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1" y="5706635"/>
            <a:ext cx="11555697" cy="5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3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44E396-975C-46EE-AE53-3A8520996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7" y="1925043"/>
            <a:ext cx="11813997" cy="21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81C4A9-0F4E-471B-9907-47AC10B5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08" y="0"/>
            <a:ext cx="3850384" cy="68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B7197B-E392-4E28-BF3A-FAB6416F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0" y="1267527"/>
            <a:ext cx="11959765" cy="30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0BD459-61B9-4531-BF24-91ACFA9A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20" y="98371"/>
            <a:ext cx="6980360" cy="66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 zhang</dc:creator>
  <cp:lastModifiedBy>dong zhang</cp:lastModifiedBy>
  <cp:revision>1</cp:revision>
  <dcterms:created xsi:type="dcterms:W3CDTF">2019-04-20T10:38:19Z</dcterms:created>
  <dcterms:modified xsi:type="dcterms:W3CDTF">2019-04-20T11:30:06Z</dcterms:modified>
</cp:coreProperties>
</file>